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6" autoAdjust="0"/>
    <p:restoredTop sz="94660"/>
  </p:normalViewPr>
  <p:slideViewPr>
    <p:cSldViewPr snapToGrid="0">
      <p:cViewPr varScale="1">
        <p:scale>
          <a:sx n="400" d="100"/>
          <a:sy n="400" d="100"/>
        </p:scale>
        <p:origin x="4326" y="12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6A91B-2805-1A1A-B108-331B724338DA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03587-BA7F-7BA7-97FC-A9DB5D28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44780"/>
            <a:ext cx="73152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0BCDEB-0D24-69A3-335A-1A1FDC16E477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blue spots on a black background&#10;&#10;Description automatically generated">
            <a:extLst>
              <a:ext uri="{FF2B5EF4-FFF2-40B4-BE49-F238E27FC236}">
                <a16:creationId xmlns:a16="http://schemas.microsoft.com/office/drawing/2014/main" id="{8F32592F-976A-8162-503E-668AC45C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5DA224-D7EB-66FD-AC13-8C46646F6141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54202D-D1D5-8516-52C1-1C38EE7225D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58DFF0-0390-41ED-2DA6-78A354BB423D}"/>
                </a:ext>
              </a:extLst>
            </p:cNvPr>
            <p:cNvGrpSpPr/>
            <p:nvPr/>
          </p:nvGrpSpPr>
          <p:grpSpPr>
            <a:xfrm>
              <a:off x="91440" y="93013"/>
              <a:ext cx="731520" cy="728374"/>
              <a:chOff x="91440" y="93013"/>
              <a:chExt cx="731520" cy="72837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78829F-142E-76B4-D4F7-6ABC6491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" y="93013"/>
                <a:ext cx="731520" cy="72837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5D4302-2DE6-3E3E-9246-4A9F80B91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122" t="8153" r="73437" b="83346"/>
              <a:stretch/>
            </p:blipFill>
            <p:spPr>
              <a:xfrm>
                <a:off x="121444" y="112062"/>
                <a:ext cx="100012" cy="89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10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0807F-F8AE-5F45-F993-199AF03F762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B2283E-FD74-291C-2BDC-B35591F5A4A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B0CABA-E506-4E65-CF31-44736C6EDA10}"/>
                </a:ext>
              </a:extLst>
            </p:cNvPr>
            <p:cNvGrpSpPr/>
            <p:nvPr/>
          </p:nvGrpSpPr>
          <p:grpSpPr>
            <a:xfrm>
              <a:off x="8929" y="118345"/>
              <a:ext cx="896542" cy="703902"/>
              <a:chOff x="8929" y="118345"/>
              <a:chExt cx="896542" cy="7039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AFE5079-12AD-2F9E-A057-B175B0D79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332" r="2735"/>
              <a:stretch/>
            </p:blipFill>
            <p:spPr>
              <a:xfrm>
                <a:off x="8929" y="118345"/>
                <a:ext cx="896542" cy="70390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0F1E5F-F64D-34CF-4EF6-188828B2C4C3}"/>
                  </a:ext>
                </a:extLst>
              </p:cNvPr>
              <p:cNvSpPr/>
              <p:nvPr/>
            </p:nvSpPr>
            <p:spPr>
              <a:xfrm>
                <a:off x="8929" y="583867"/>
                <a:ext cx="80072" cy="1181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86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5B7389-2C81-EEEA-5039-FAA198C44BE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1BD8D-85BE-BFE8-F9A3-E20779C2DD71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B76494-9CF9-F80B-C869-8FB8D33E2444}"/>
                </a:ext>
              </a:extLst>
            </p:cNvPr>
            <p:cNvGrpSpPr/>
            <p:nvPr/>
          </p:nvGrpSpPr>
          <p:grpSpPr>
            <a:xfrm>
              <a:off x="137160" y="45691"/>
              <a:ext cx="640080" cy="823018"/>
              <a:chOff x="120729" y="45691"/>
              <a:chExt cx="640080" cy="8230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F2CE10-BA43-D7AA-17B7-6E7517418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729" y="45691"/>
                <a:ext cx="640080" cy="4000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629CBE3-0354-FDFB-76A9-9E18AE11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729" y="461385"/>
                <a:ext cx="640080" cy="407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982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AB2D65-7BF6-7A0D-8374-47998A68721F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473C79-DD04-D321-9894-5D1CE68638E4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Close-up of a microscope view of a plant&#10;&#10;AI-generated content may be incorrect.">
              <a:extLst>
                <a:ext uri="{FF2B5EF4-FFF2-40B4-BE49-F238E27FC236}">
                  <a16:creationId xmlns:a16="http://schemas.microsoft.com/office/drawing/2014/main" id="{D26A495D-1705-D899-202A-A908B34B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6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309</TotalTime>
  <Words>0</Words>
  <Application>Microsoft Office PowerPoint</Application>
  <PresentationFormat>Custom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28</cp:revision>
  <dcterms:created xsi:type="dcterms:W3CDTF">2023-11-21T07:03:11Z</dcterms:created>
  <dcterms:modified xsi:type="dcterms:W3CDTF">2025-03-29T06:07:27Z</dcterms:modified>
</cp:coreProperties>
</file>